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690801" y="30295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二月十日</a:t>
            </a:r>
            <a:endParaRPr lang="zh-TW" altLang="zh-TW" sz="2800" dirty="0">
              <a:latin typeface="PMingLiU" panose="02020500000000000000" pitchFamily="18" charset="-120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2638695" y="1120676"/>
            <a:ext cx="87347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第十四課  學下棋</a:t>
            </a:r>
            <a:endParaRPr lang="en-US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下棋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伯父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歷史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雙方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取勝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規則 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7.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說明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損失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回合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敗落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失敗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成功 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13.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觀察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14.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棋局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15.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變化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16.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吸取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17.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經驗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完成第十四課作業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讀默第十三課 詞語    </a:t>
            </a:r>
            <a:r>
              <a:rPr lang="zh-TW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二月十七日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收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集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遠方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迫不及待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集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郵冊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欣賞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6.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神奇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講</a:t>
            </a:r>
            <a:r>
              <a:rPr lang="zh-TW" altLang="en-US" sz="2400" dirty="0">
                <a:latin typeface="Fayin" pitchFamily="2" charset="-128"/>
                <a:ea typeface="Fayin" pitchFamily="2" charset="-128"/>
              </a:rPr>
              <a:t>述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生動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遊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覽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萬里長城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11.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天安門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珍稀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13.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樂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趣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14.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豐富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040FCC3A-76AA-4554-AFEA-9E2D1B364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04"/>
            <a:ext cx="12192000" cy="680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126</Words>
  <Application>Microsoft Office PowerPoint</Application>
  <PresentationFormat>寬螢幕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DFKai-SB</vt:lpstr>
      <vt:lpstr>Fayin</vt:lpstr>
      <vt:lpstr>FZZhongKai-B08</vt:lpstr>
      <vt:lpstr>PMingLiU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47</cp:revision>
  <dcterms:created xsi:type="dcterms:W3CDTF">2021-09-27T08:40:27Z</dcterms:created>
  <dcterms:modified xsi:type="dcterms:W3CDTF">2024-02-03T14:30:30Z</dcterms:modified>
</cp:coreProperties>
</file>